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C244-66F4-4FE4-945E-527CE08195C1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5B535-208C-4A74-8D0A-A771A66683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1257300"/>
            <a:ext cx="2057400" cy="495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Military Objectives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28600" y="2171700"/>
            <a:ext cx="2133600" cy="952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Strength/Weakness of </a:t>
            </a: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the sides upon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entering the war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28600" y="3429000"/>
            <a:ext cx="20574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Strategies/methods of warfare used in WWI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28600" y="4800600"/>
            <a:ext cx="2057400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Methods of controlling wartime production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200400" y="228600"/>
            <a:ext cx="18288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Central Powers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629400" y="228600"/>
            <a:ext cx="18288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Allied Powers (including US)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590800" y="1295400"/>
          <a:ext cx="60960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12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3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3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3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32096" y="323850"/>
            <a:ext cx="1268104" cy="495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p. 370-377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JODONNELLY</dc:creator>
  <cp:lastModifiedBy>JODONNELLY</cp:lastModifiedBy>
  <cp:revision>3</cp:revision>
  <dcterms:created xsi:type="dcterms:W3CDTF">2010-11-10T13:42:09Z</dcterms:created>
  <dcterms:modified xsi:type="dcterms:W3CDTF">2011-10-28T12:21:58Z</dcterms:modified>
</cp:coreProperties>
</file>